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390" r:id="rId3"/>
    <p:sldId id="391" r:id="rId4"/>
    <p:sldId id="397" r:id="rId5"/>
    <p:sldId id="257" r:id="rId6"/>
    <p:sldId id="398" r:id="rId7"/>
  </p:sldIdLst>
  <p:sldSz cx="12192000" cy="6858000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76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296ED80-58F7-4206-B2FB-D4BBFAC276DA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76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80CE3F2-0D92-476F-95DD-27A8F0E0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98BE3-DA6E-49BC-999C-9715B0B24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5086" y="1122363"/>
            <a:ext cx="8015844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 и предложения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Лоевского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x-none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479816-2814-4809-94A4-864BEE0D1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63122"/>
            <a:ext cx="9923813" cy="694678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Лоевский районный исполнительный комитет</a:t>
            </a:r>
            <a:endParaRPr lang="x-none" sz="3600" dirty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3"/>
            <a:ext cx="2808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9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24" y="391031"/>
            <a:ext cx="11533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Инвестиционная привлекательность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Лоевского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района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35084"/>
              </p:ext>
            </p:extLst>
          </p:nvPr>
        </p:nvGraphicFramePr>
        <p:xfrm>
          <a:off x="4303776" y="1109473"/>
          <a:ext cx="7071360" cy="4102064"/>
        </p:xfrm>
        <a:graphic>
          <a:graphicData uri="http://schemas.openxmlformats.org/drawingml/2006/table">
            <a:tbl>
              <a:tblPr firstRow="1" bandRow="1"/>
              <a:tblGrid>
                <a:gridCol w="7071360"/>
              </a:tblGrid>
              <a:tr h="281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Район с туристическим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потенциалом</a:t>
                      </a: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Численность населения: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всего:      </a:t>
                      </a:r>
                      <a:r>
                        <a:rPr lang="ru-RU" sz="1800" b="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               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11005  человек</a:t>
                      </a:r>
                      <a:endParaRPr lang="ru-RU" sz="1800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в трудоспособном возрасте: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6065 человек</a:t>
                      </a:r>
                    </a:p>
                    <a:p>
                      <a:endParaRPr lang="ru-RU" sz="1800" baseline="0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Средняя заработная плата: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    1140,0  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29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Структура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500" u="sng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500" u="none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500" u="sng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лесное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500" u="sng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промышленность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500" u="sng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прочее</a:t>
                      </a:r>
                      <a:endParaRPr lang="ru-RU" sz="1500" u="sng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экономики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5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5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год        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59,7%                21,4%                        14,3%                  4,6%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9601"/>
              </p:ext>
            </p:extLst>
          </p:nvPr>
        </p:nvGraphicFramePr>
        <p:xfrm>
          <a:off x="838200" y="4958969"/>
          <a:ext cx="10536936" cy="159448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0536936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Предприятия района</a:t>
                      </a:r>
                      <a:endParaRPr lang="ru-RU" sz="1500" b="1" dirty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917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ОАО «Лоевский </a:t>
                      </a:r>
                      <a:r>
                        <a:rPr kumimoji="0" lang="ru-RU" sz="15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Агротехсервис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КЖУП «Лоевский </a:t>
                      </a:r>
                      <a:r>
                        <a:rPr kumimoji="0" lang="ru-RU" sz="15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райжилкомхоз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5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Лоевстройматериалы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5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КМУП «</a:t>
                      </a:r>
                      <a:r>
                        <a:rPr kumimoji="0" lang="ru-RU" sz="15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Лоевское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ПМС»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ГЛХУ «Лоевский лесхоз»</a:t>
                      </a:r>
                      <a:endParaRPr lang="ru-RU" sz="1500" b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" y="1268414"/>
            <a:ext cx="3174105" cy="327124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44" y="1676436"/>
            <a:ext cx="1227601" cy="122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00" y="3049652"/>
            <a:ext cx="1173568" cy="7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5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4145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ambria" pitchFamily="18" charset="0"/>
                <a:ea typeface="Cambria Math" pitchFamily="18" charset="0"/>
              </a:rPr>
              <a:t>Лоевский район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88114"/>
              </p:ext>
            </p:extLst>
          </p:nvPr>
        </p:nvGraphicFramePr>
        <p:xfrm>
          <a:off x="451104" y="552450"/>
          <a:ext cx="11314176" cy="49949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314176"/>
              </a:tblGrid>
              <a:tr h="309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Природные ресурсы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37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Минерально-сырьевые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Преобладают запасы глины, суглинков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строительных песков. Имеются небольшие запасы торфа и сапропели.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Водные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водных объектов, из которых  8 рек,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озер,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ручьев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20 прудов. Основные реки – Днепр, </a:t>
                      </a:r>
                      <a:r>
                        <a:rPr lang="ru-RU" sz="15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Сож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Лесные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природоохранные</a:t>
                      </a:r>
                    </a:p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Лесистость территории – 49,1 %.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сельхозземель:  48,5 </a:t>
                      </a:r>
                      <a:r>
                        <a:rPr lang="ru-RU" sz="15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тыс.га</a:t>
                      </a:r>
                      <a:endParaRPr lang="ru-RU" sz="1500" b="1" i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09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Туристический потенциал</a:t>
                      </a:r>
                      <a:endParaRPr lang="ru-RU" sz="15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3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Лоевский район включен в областной туристический проект «Золотое кольцо </a:t>
                      </a:r>
                      <a:r>
                        <a:rPr lang="ru-RU" sz="15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Гомельщины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Объектами туристического назначения определены музей «Битва за Днепр», смотровая площадка боевой техники, геологическое обнажение древних озерно-болотных отложений в парковой зоне, купеческий дом в </a:t>
                      </a:r>
                      <a:r>
                        <a:rPr lang="ru-RU" sz="15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н.п.Переделка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09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Логистика</a:t>
                      </a:r>
                      <a:endParaRPr lang="ru-RU" sz="15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Автомобильные дороги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Республиканского значения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Р32</a:t>
                      </a:r>
                    </a:p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Железнодорожное сообщение</a:t>
                      </a:r>
                    </a:p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Ближайшая железная дорога находится на расстоянии 58 км.</a:t>
                      </a:r>
                    </a:p>
                    <a:p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Авиасообщение</a:t>
                      </a:r>
                    </a:p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Ближайший аэропорт находится на расстоянии 107 км.</a:t>
                      </a:r>
                      <a:endParaRPr lang="ru-RU" sz="1500" b="0" i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1682496" y="5547360"/>
            <a:ext cx="2389632" cy="1049992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Инвестиционные предложения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8168640" y="5547360"/>
            <a:ext cx="2621280" cy="1049992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Земельные участки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Объекты недвижимости Индустриальные площадки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Picture 2" descr="C:\Users\karas_sv\Downloads\qr-code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72" y="5705856"/>
            <a:ext cx="1218807" cy="10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776" y="121920"/>
            <a:ext cx="9704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Инженерно-геологическое обеспечение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144" y="774457"/>
            <a:ext cx="11436096" cy="4715137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Лоевский район  наиболее богат индустриальным сырьем, таким как тугоплавкие глины. Месторождения этой глины выявлены в нашем районе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д.Тростенец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д.Николаевка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Ляхова гора 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д.Городок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(запасы 30,6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правом берегу Днепра расположено месторождение стекольных песков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Лоевское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Оствшиеся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балансовые запасы равны 3,03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Лоевском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районе также выявлены месторождения хлоридных натриевых рассолов с минерализацией 70-150 г/л на глубинах от 595-642 м до 1382 м. Температура вод 16-19 С. Содержат бром в концентрациях до 500 мг/л, йод – до 3, бор – до 20-25 мг/л.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Небольшие торфяные запасы имеются на территории района. Объект расположен на землях запаса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Лоевского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района,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1 км северо-восточнее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д.Севки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Геологометологический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разрез  представлен болотными и  озерно-болотными образованиями (представлены торфами и, частично,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заторфованными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отложениями;  торф среднеразложившийся; зольность торфа – в пределах 7,35-48,20%; естественная относительная влажность – 55,3-87,9%; мощность от 0,5 до 1,6м). Торф подстилается озерно-болотными сапропелями мощностью 0,3-1,7м (влажность от 168,4 до 319,1% , при средних значениях 214,6%; зольность от 48,2% до 65,5%, при среднем значении 55,5%; содержание извести в перерасчете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от 22,2% до 34,9%, при среднем значении 27,2%).  Торфы подтапливаются песками пылеватыми, мощность отложений – более 5,0м. Эксплуатационные залежи  торфа – 111,0 т.м3, сапропеля – 231,3 т.м3.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глубина выработки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торфосапропелевой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залежи составляет 1,83м максимальная 2,45м.</a:t>
            </a:r>
          </a:p>
        </p:txBody>
      </p:sp>
    </p:spTree>
    <p:extLst>
      <p:ext uri="{BB962C8B-B14F-4D97-AF65-F5344CB8AC3E}">
        <p14:creationId xmlns:p14="http://schemas.microsoft.com/office/powerpoint/2010/main" val="168564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69DFC-3399-435B-81BA-FE48CE59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4" y="539333"/>
            <a:ext cx="10515600" cy="533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 </a:t>
            </a:r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г.п.Лоева</a:t>
            </a:r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Лоевского</a:t>
            </a:r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x-none" sz="36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96" y="1341120"/>
            <a:ext cx="7242048" cy="528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16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377952"/>
            <a:ext cx="7912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Лоевский район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5" y="490769"/>
            <a:ext cx="6498337" cy="636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989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3604</TotalTime>
  <Words>465</Words>
  <Application>Microsoft Office PowerPoint</Application>
  <PresentationFormat>Произвольный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Инвестиционные площадки и предложения Лоевского района</vt:lpstr>
      <vt:lpstr>Презентация PowerPoint</vt:lpstr>
      <vt:lpstr>Лоевский район</vt:lpstr>
      <vt:lpstr>Презентация PowerPoint</vt:lpstr>
      <vt:lpstr>Инвестиционные площадки  г.п.Лоева и Лоевского района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283</cp:revision>
  <cp:lastPrinted>2022-04-26T06:53:16Z</cp:lastPrinted>
  <dcterms:created xsi:type="dcterms:W3CDTF">2022-02-28T06:52:00Z</dcterms:created>
  <dcterms:modified xsi:type="dcterms:W3CDTF">2023-03-31T06:51:11Z</dcterms:modified>
</cp:coreProperties>
</file>